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0" r:id="rId4"/>
    <p:sldId id="261" r:id="rId5"/>
    <p:sldId id="263" r:id="rId6"/>
    <p:sldId id="264" r:id="rId7"/>
    <p:sldId id="265" r:id="rId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pPr rtl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образ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US" smtClean="0"/>
              <a:pPr rtl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93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-689113"/>
            <a:ext cx="9960596" cy="2793906"/>
          </a:xfrm>
        </p:spPr>
        <p:txBody>
          <a:bodyPr rtlCol="0">
            <a:normAutofit/>
          </a:bodyPr>
          <a:lstStyle/>
          <a:p>
            <a:pPr algn="ctr"/>
            <a:r>
              <a:rPr lang="ru-RU" sz="2400" dirty="0"/>
              <a:t>Муниципальное   бюджетное  дошкольное  образовательное учреждение "Ясли-сад №4"Колокольчик"с.Партизаны Кировского района Республики Крым"</a:t>
            </a:r>
            <a:r>
              <a:rPr lang="ru-RU" dirty="0"/>
              <a:t/>
            </a:r>
            <a:br>
              <a:rPr lang="ru-RU" dirty="0"/>
            </a:br>
            <a:endParaRPr lang="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66191" y="1799993"/>
            <a:ext cx="9960596" cy="838200"/>
          </a:xfrm>
        </p:spPr>
        <p:txBody>
          <a:bodyPr rtlCol="0">
            <a:noAutofit/>
          </a:bodyPr>
          <a:lstStyle/>
          <a:p>
            <a:pPr algn="ctr" rtl="0"/>
            <a:r>
              <a:rPr lang="ru-RU" sz="3200" b="1" dirty="0"/>
              <a:t>Фотоотчет(реализация на практике) по методическому семинару</a:t>
            </a:r>
          </a:p>
          <a:p>
            <a:pPr algn="ctr" rtl="0"/>
            <a:r>
              <a:rPr lang="ru-RU" sz="3200" b="1" dirty="0"/>
              <a:t>на тему : Дидактические игры для детей старшего дошкольного возраста по речевому развитию»</a:t>
            </a:r>
            <a:endParaRPr lang="ru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18F7A3C-BB96-4C65-B6D2-542A02BFAA53}"/>
              </a:ext>
            </a:extLst>
          </p:cNvPr>
          <p:cNvSpPr txBox="1"/>
          <p:nvPr/>
        </p:nvSpPr>
        <p:spPr>
          <a:xfrm>
            <a:off x="8579195" y="5400408"/>
            <a:ext cx="63477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chemeClr val="tx2"/>
                </a:solidFill>
              </a:rPr>
              <a:t>Воспитатель разновозрастной 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u="sng" dirty="0">
                <a:solidFill>
                  <a:schemeClr val="tx2"/>
                </a:solidFill>
              </a:rPr>
              <a:t>(старшей-подготовительной)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u="sng" dirty="0">
                <a:solidFill>
                  <a:schemeClr val="tx2"/>
                </a:solidFill>
              </a:rPr>
              <a:t> группы «Затейники»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u="sng" dirty="0" err="1">
                <a:solidFill>
                  <a:schemeClr val="tx2"/>
                </a:solidFill>
              </a:rPr>
              <a:t>Карасёва</a:t>
            </a:r>
            <a:r>
              <a:rPr lang="ru-RU" u="sng" dirty="0">
                <a:solidFill>
                  <a:schemeClr val="tx2"/>
                </a:solidFill>
              </a:rPr>
              <a:t> Елизавета Николаевна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4000" dirty="0"/>
              <a:t>Дидактические игры:</a:t>
            </a:r>
            <a:endParaRPr lang="en-US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2196" y="2262809"/>
            <a:ext cx="9372600" cy="4114800"/>
          </a:xfrm>
        </p:spPr>
        <p:txBody>
          <a:bodyPr rtlCol="0"/>
          <a:lstStyle/>
          <a:p>
            <a:r>
              <a:rPr lang="ru-RU" sz="2800" u="sng" dirty="0"/>
              <a:t>«Кто у кого? »</a:t>
            </a:r>
            <a:endParaRPr lang="ru-RU" sz="2800" dirty="0"/>
          </a:p>
          <a:p>
            <a:r>
              <a:rPr lang="ru-RU" sz="2800" u="sng" dirty="0"/>
              <a:t>«Что для чего? »</a:t>
            </a:r>
            <a:endParaRPr lang="ru-RU" sz="2800" dirty="0"/>
          </a:p>
          <a:p>
            <a:r>
              <a:rPr lang="ru-RU" sz="2800" u="sng" dirty="0"/>
              <a:t>«Назови действие»</a:t>
            </a:r>
          </a:p>
          <a:p>
            <a:r>
              <a:rPr lang="ru-RU" sz="2800" u="sng" dirty="0"/>
              <a:t>«Чьи хвосты?»</a:t>
            </a:r>
            <a:r>
              <a:rPr lang="ru-RU" sz="2800" dirty="0"/>
              <a:t> </a:t>
            </a:r>
          </a:p>
          <a:p>
            <a:r>
              <a:rPr lang="ru-RU" sz="2800" u="sng" dirty="0"/>
              <a:t>«Что из чего сделано?»</a:t>
            </a:r>
            <a:r>
              <a:rPr lang="ru-RU" sz="2800" dirty="0"/>
              <a:t> </a:t>
            </a:r>
          </a:p>
          <a:p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xmlns="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961" y="-1243013"/>
            <a:ext cx="6400801" cy="2486025"/>
          </a:xfrm>
        </p:spPr>
        <p:txBody>
          <a:bodyPr rtlCol="0"/>
          <a:lstStyle/>
          <a:p>
            <a:pPr rtl="0"/>
            <a:r>
              <a:rPr lang="ru-RU" dirty="0"/>
              <a:t>Кто у кого?</a:t>
            </a:r>
            <a:endParaRPr lang="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44E7878-E60F-4602-9D6F-2614BE552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4ED48A2-F8C7-4C26-8BB9-CB6B9528B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739" y="295284"/>
            <a:ext cx="5716532" cy="2696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240129_152626.jpg"/>
          <p:cNvPicPr>
            <a:picLocks noChangeAspect="1"/>
          </p:cNvPicPr>
          <p:nvPr/>
        </p:nvPicPr>
        <p:blipFill>
          <a:blip r:embed="rId3" cstate="print"/>
          <a:srcRect t="18795"/>
          <a:stretch>
            <a:fillRect/>
          </a:stretch>
        </p:blipFill>
        <p:spPr>
          <a:xfrm>
            <a:off x="444138" y="1323600"/>
            <a:ext cx="3278776" cy="5207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20240129_1527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9538" y="3239590"/>
            <a:ext cx="6976442" cy="3043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7456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66CF23-8C89-4E1E-AFA1-E08E5347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09" y="-930965"/>
            <a:ext cx="6400801" cy="2486025"/>
          </a:xfrm>
        </p:spPr>
        <p:txBody>
          <a:bodyPr/>
          <a:lstStyle/>
          <a:p>
            <a:r>
              <a:rPr lang="ru-RU" dirty="0"/>
              <a:t>Что для чего?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DF373A-A232-4394-8918-8658510C4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4BEBAAC-F934-4E1E-B0B5-F160E76F8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2078278"/>
            <a:ext cx="4903302" cy="3472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40129_152908.jpg"/>
          <p:cNvPicPr>
            <a:picLocks noChangeAspect="1"/>
          </p:cNvPicPr>
          <p:nvPr/>
        </p:nvPicPr>
        <p:blipFill>
          <a:blip r:embed="rId3" cstate="print"/>
          <a:srcRect t="5266"/>
          <a:stretch>
            <a:fillRect/>
          </a:stretch>
        </p:blipFill>
        <p:spPr>
          <a:xfrm>
            <a:off x="6871063" y="378823"/>
            <a:ext cx="3788229" cy="6301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7492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AFE3DF-5BF0-4584-B2A0-E71841AC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65" y="-1243013"/>
            <a:ext cx="6400801" cy="2486025"/>
          </a:xfrm>
        </p:spPr>
        <p:txBody>
          <a:bodyPr/>
          <a:lstStyle/>
          <a:p>
            <a:r>
              <a:rPr lang="ru-RU" dirty="0"/>
              <a:t>Назови действие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1C1D504-1FA6-4557-9864-1B535F0D0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5BE1C47-5BE1-41E2-B28B-D3110A6D9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68" y="1629962"/>
            <a:ext cx="4461338" cy="4088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40129_152323.jpg"/>
          <p:cNvPicPr>
            <a:picLocks noChangeAspect="1"/>
          </p:cNvPicPr>
          <p:nvPr/>
        </p:nvPicPr>
        <p:blipFill>
          <a:blip r:embed="rId3" cstate="print"/>
          <a:srcRect t="19429"/>
          <a:stretch>
            <a:fillRect/>
          </a:stretch>
        </p:blipFill>
        <p:spPr>
          <a:xfrm>
            <a:off x="5893237" y="339636"/>
            <a:ext cx="2991971" cy="5355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40129_1524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70125" y="928567"/>
            <a:ext cx="2730137" cy="5699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315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95C450-E06A-4371-B863-70786F9B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78" y="-1103243"/>
            <a:ext cx="6400801" cy="2486025"/>
          </a:xfrm>
        </p:spPr>
        <p:txBody>
          <a:bodyPr/>
          <a:lstStyle/>
          <a:p>
            <a:r>
              <a:rPr lang="ru-RU" dirty="0"/>
              <a:t>Чьи хвосты?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46125B3-615E-4D2D-BF19-EEDD25581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5E99A4C-AC77-43D6-8E86-D01B29FDE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06" y="1746500"/>
            <a:ext cx="508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40129_1539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7477" y="267199"/>
            <a:ext cx="2780500" cy="6373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240129_1539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9317" y="248195"/>
            <a:ext cx="2728248" cy="6253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0352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A4B4BA-3048-48F2-BE6E-4B39513AB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04" y="-1243013"/>
            <a:ext cx="9503396" cy="2486025"/>
          </a:xfrm>
        </p:spPr>
        <p:txBody>
          <a:bodyPr/>
          <a:lstStyle/>
          <a:p>
            <a:r>
              <a:rPr lang="ru-RU" dirty="0"/>
              <a:t>Что из чего сделано?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0F6E540-F59C-44FA-BBA8-A98A995E3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_20240129_153147.jpg"/>
          <p:cNvPicPr>
            <a:picLocks noChangeAspect="1"/>
          </p:cNvPicPr>
          <p:nvPr/>
        </p:nvPicPr>
        <p:blipFill>
          <a:blip r:embed="rId2" cstate="print"/>
          <a:srcRect t="4415" b="10817"/>
          <a:stretch>
            <a:fillRect/>
          </a:stretch>
        </p:blipFill>
        <p:spPr>
          <a:xfrm>
            <a:off x="8009419" y="259997"/>
            <a:ext cx="3368329" cy="6544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40129_153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754" y="1867989"/>
            <a:ext cx="7757771" cy="382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1748233"/>
      </p:ext>
    </p:extLst>
  </p:cSld>
  <p:clrMapOvr>
    <a:masterClrMapping/>
  </p:clrMapOvr>
</p:sld>
</file>

<file path=ppt/theme/theme1.xml><?xml version="1.0" encoding="utf-8"?>
<a:theme xmlns:a="http://schemas.openxmlformats.org/drawingml/2006/main" name="Играющие дети 16 х 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2261_TF03461883" id="{671D4EC8-F0D2-4082-A1EE-2E45D761EB1A}" vid="{F8D861EF-0C3B-4A7E-8226-1AE546DA2581}"/>
    </a:ext>
  </a:extLst>
</a:theme>
</file>

<file path=ppt/theme/theme2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учебной презентации с играющими детьми (рисованные картинки, широкоэкранный формат)</Template>
  <TotalTime>41</TotalTime>
  <Words>97</Words>
  <Application>Microsoft Office PowerPoint</Application>
  <PresentationFormat>Произвольный</PresentationFormat>
  <Paragraphs>21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Играющие дети 16 х 9</vt:lpstr>
      <vt:lpstr>Муниципальное   бюджетное  дошкольное  образовательное учреждение "Ясли-сад №4"Колокольчик"с.Партизаны Кировского района Республики Крым" </vt:lpstr>
      <vt:lpstr>Дидактические игры:</vt:lpstr>
      <vt:lpstr>Кто у кого?</vt:lpstr>
      <vt:lpstr>Что для чего?</vt:lpstr>
      <vt:lpstr>Назови действие</vt:lpstr>
      <vt:lpstr>Чьи хвосты?</vt:lpstr>
      <vt:lpstr>Что из чего сделано?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 бюджетное  дошкольное  образовательное учреждение "Ясли-сад №4"Колокольчик"с.Партизаны Кировского района Республики Крым" </dc:title>
  <dc:creator>User</dc:creator>
  <cp:lastModifiedBy>user</cp:lastModifiedBy>
  <cp:revision>9</cp:revision>
  <dcterms:created xsi:type="dcterms:W3CDTF">2024-01-29T11:14:25Z</dcterms:created>
  <dcterms:modified xsi:type="dcterms:W3CDTF">2024-01-29T15:04:48Z</dcterms:modified>
</cp:coreProperties>
</file>